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1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4" r:id="rId3"/>
    <p:sldId id="265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9923463" cy="67881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BCCD"/>
    <a:srgbClr val="6898B2"/>
    <a:srgbClr val="81A9BF"/>
    <a:srgbClr val="3D6479"/>
    <a:srgbClr val="447088"/>
    <a:srgbClr val="4F4884"/>
    <a:srgbClr val="DEC5F1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051" autoAdjust="0"/>
    <p:restoredTop sz="94709" autoAdjust="0"/>
  </p:normalViewPr>
  <p:slideViewPr>
    <p:cSldViewPr>
      <p:cViewPr varScale="1">
        <p:scale>
          <a:sx n="58" d="100"/>
          <a:sy n="58" d="100"/>
        </p:scale>
        <p:origin x="1366" y="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574" y="0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47171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574" y="6447171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DB1DBD6-5EB1-43EB-BFC6-B604F47E5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232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574" y="0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5488" y="509588"/>
            <a:ext cx="3392487" cy="25447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47" y="3224371"/>
            <a:ext cx="7938770" cy="3054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47171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574" y="6447171"/>
            <a:ext cx="4300167" cy="33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88ADC54-005F-4204-969A-033F51CFF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9630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C979C83-D590-4593-9FE3-D0EDA81DF6A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79C83-D590-4593-9FE3-D0EDA81DF6A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239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79C83-D590-4593-9FE3-D0EDA81DF6A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382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79C83-D590-4593-9FE3-D0EDA81DF6A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575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79C83-D590-4593-9FE3-D0EDA81DF6A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162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79C83-D590-4593-9FE3-D0EDA81DF6A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518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79C83-D590-4593-9FE3-D0EDA81DF6A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718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979C83-D590-4593-9FE3-D0EDA81DF6A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15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8D2FC-1B32-4D13-A293-7BB3FA8848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33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98C37-5D3F-4F9A-A858-17B41D255C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26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A71D4-6486-4022-94E6-E6FD5DE46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767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35207-C93C-4D33-B2E0-DE04DBE3E6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9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8EF1B-1B7A-4BD1-B995-52701E2D62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054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852C6-7A58-4A88-AAFB-802F53F6F3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91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2AADA-BA88-469E-B509-79DC60028A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24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A966D-A463-47C9-8F03-D888FF404C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10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8E8AE-36B7-4C2E-9696-2844EC920B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95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1473B-5AB7-4086-965C-8FF42C740E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633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E6C95-E7A6-452B-A67C-7A2FD9E8DF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38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5F88462-D9CF-4303-894B-6FC0549C8E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382000" cy="4525962"/>
          </a:xfrm>
        </p:spPr>
        <p:txBody>
          <a:bodyPr/>
          <a:lstStyle/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מעשי השליחים ב' 1-12</a:t>
            </a:r>
          </a:p>
          <a:p>
            <a:pPr algn="r" rtl="1" eaLnBrk="1" hangingPunct="1">
              <a:buClr>
                <a:srgbClr val="008000"/>
              </a:buClr>
            </a:pPr>
            <a:endParaRPr lang="he-IL" altLang="en-US" sz="3600" dirty="0"/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יהושע א'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לאלוהים הריבון יש תוכנית שהוא יוזם ומקיים!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הוא רוצה אותנו בתוכניתו כאנשי אמונה!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בלתי אפשרי לעשות זאת ללא נוכחותו בחיינו!</a:t>
            </a:r>
          </a:p>
          <a:p>
            <a:pPr algn="r" rtl="1" eaLnBrk="1" hangingPunct="1">
              <a:buClr>
                <a:srgbClr val="008000"/>
              </a:buClr>
            </a:pPr>
            <a:endParaRPr lang="en-US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205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382000" cy="4525962"/>
          </a:xfrm>
        </p:spPr>
        <p:txBody>
          <a:bodyPr/>
          <a:lstStyle/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מעשי השליחים א' 4-8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משהו חדש ואחר יקרה עם אותם אנשים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אֲבָל בְּבוֹא עֲלֵיכֶם רוּחַ הַקֹּדֶשׁ תְּקַבְּלוּ </a:t>
            </a:r>
            <a:r>
              <a:rPr lang="he-IL" altLang="en-US" sz="3600" dirty="0" err="1"/>
              <a:t>כֹּח</a:t>
            </a:r>
            <a:r>
              <a:rPr lang="he-IL" altLang="en-US" sz="3600" dirty="0"/>
              <a:t>ַ </a:t>
            </a:r>
            <a:br>
              <a:rPr lang="en-US" altLang="en-US" sz="3600" dirty="0"/>
            </a:br>
            <a:r>
              <a:rPr lang="he-IL" altLang="en-US" sz="3600" dirty="0"/>
              <a:t>וְתִהְיוּ עֵדַי הֵן בִּירוּשָׁלַיִם וְהֵן בְּכָל יְהוּדָה וְשׁוֹמְרוֹן, עַד קְצֵה הָאָרֶץ. </a:t>
            </a:r>
            <a:r>
              <a:rPr lang="he-IL" altLang="en-US" sz="2800" dirty="0"/>
              <a:t>(פס' 8)</a:t>
            </a:r>
            <a:endParaRPr lang="he-IL" altLang="en-US" sz="3600" dirty="0"/>
          </a:p>
          <a:p>
            <a:pPr algn="r" rtl="1" eaLnBrk="1" hangingPunct="1">
              <a:buClr>
                <a:srgbClr val="008000"/>
              </a:buClr>
            </a:pP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4734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41438"/>
            <a:ext cx="8686800" cy="4525962"/>
          </a:xfrm>
        </p:spPr>
        <p:txBody>
          <a:bodyPr/>
          <a:lstStyle/>
          <a:p>
            <a:pPr marL="0" indent="0" algn="ctr" rtl="1" eaLnBrk="1" hangingPunct="1">
              <a:buClr>
                <a:srgbClr val="008000"/>
              </a:buClr>
              <a:buNone/>
            </a:pPr>
            <a:r>
              <a:rPr lang="he-IL" altLang="en-US" sz="3600" dirty="0"/>
              <a:t>אֲבָל בְּבוֹא עֲלֵיכֶם רוּחַ הַקֹּדֶשׁ תְּקַבְּלוּ </a:t>
            </a:r>
            <a:r>
              <a:rPr lang="he-IL" altLang="en-US" sz="3600" dirty="0" err="1"/>
              <a:t>כֹּח</a:t>
            </a:r>
            <a:r>
              <a:rPr lang="he-IL" altLang="en-US" sz="3600" dirty="0"/>
              <a:t>ַ </a:t>
            </a:r>
            <a:br>
              <a:rPr lang="en-US" altLang="en-US" sz="3600" dirty="0"/>
            </a:br>
            <a:r>
              <a:rPr lang="he-IL" altLang="en-US" sz="3600" dirty="0"/>
              <a:t>וְתִהְיוּ עֵדַי הֵן בִּירוּשָׁלַיִם וְהֵן בְּכָל יְהוּדָה וְשׁוֹמְרוֹן, עַד קְצֵה הָאָרֶץ.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בכוח שלנו לא נצליח לרצות את אלוהים או לעשות את מה שהוא קורא לנו לעשות!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איך החל ישוע את שירותו?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מתי ג' 16-17, יוחנן א' 32-34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"חכו!"  ישוע עוזב, אבל הוא לא סיים את פועלו!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4656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41438"/>
            <a:ext cx="8686800" cy="4525962"/>
          </a:xfrm>
        </p:spPr>
        <p:txBody>
          <a:bodyPr/>
          <a:lstStyle/>
          <a:p>
            <a:pPr marL="0" indent="0" algn="ctr" rtl="1" eaLnBrk="1" hangingPunct="1">
              <a:buClr>
                <a:srgbClr val="008000"/>
              </a:buClr>
              <a:buNone/>
            </a:pPr>
            <a:r>
              <a:rPr lang="he-IL" altLang="en-US" sz="3600" dirty="0"/>
              <a:t>אֲבָל בְּבוֹא עֲלֵיכֶם רוּחַ הַקֹּדֶשׁ תְּקַבְּלוּ </a:t>
            </a:r>
            <a:r>
              <a:rPr lang="he-IL" altLang="en-US" sz="3600" dirty="0" err="1"/>
              <a:t>כֹּח</a:t>
            </a:r>
            <a:r>
              <a:rPr lang="he-IL" altLang="en-US" sz="3600" dirty="0"/>
              <a:t>ַ </a:t>
            </a:r>
            <a:br>
              <a:rPr lang="en-US" altLang="en-US" sz="3600" dirty="0"/>
            </a:br>
            <a:r>
              <a:rPr lang="he-IL" altLang="en-US" sz="3600" dirty="0"/>
              <a:t>וְתִהְיוּ עֵדַי הֵן בִּירוּשָׁלַיִם וְהֵן בְּכָל יְהוּדָה וְשׁוֹמְרוֹן, עַד קְצֵה הָאָרֶץ.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הטבילה ברוח הקודש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b="1" dirty="0"/>
              <a:t>לא חוויה, אלא הוויה! 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"אלרגיות" משיחיות...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6666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41438"/>
            <a:ext cx="8686800" cy="4525962"/>
          </a:xfrm>
        </p:spPr>
        <p:txBody>
          <a:bodyPr/>
          <a:lstStyle/>
          <a:p>
            <a:pPr marL="0" indent="0" algn="ctr" rtl="1" eaLnBrk="1" hangingPunct="1">
              <a:buClr>
                <a:srgbClr val="008000"/>
              </a:buClr>
              <a:buNone/>
            </a:pPr>
            <a:r>
              <a:rPr lang="he-IL" altLang="en-US" sz="3600" dirty="0"/>
              <a:t>אֲבָל בְּבוֹא עֲלֵיכֶם רוּחַ הַקֹּדֶשׁ תְּקַבְּלוּ </a:t>
            </a:r>
            <a:r>
              <a:rPr lang="he-IL" altLang="en-US" sz="3600" dirty="0" err="1"/>
              <a:t>כֹּח</a:t>
            </a:r>
            <a:r>
              <a:rPr lang="he-IL" altLang="en-US" sz="3600" dirty="0"/>
              <a:t>ַ </a:t>
            </a:r>
            <a:br>
              <a:rPr lang="en-US" altLang="en-US" sz="3600" dirty="0"/>
            </a:br>
            <a:r>
              <a:rPr lang="he-IL" altLang="en-US" sz="3600" dirty="0"/>
              <a:t>וְתִהְיוּ עֵדַי הֵן בִּירוּשָׁלַיִם וְהֵן בְּכָל יְהוּדָה וְשׁוֹמְרוֹן, עַד קְצֵה הָאָרֶץ.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b="1" dirty="0"/>
              <a:t>מקבלים</a:t>
            </a:r>
            <a:r>
              <a:rPr lang="he-IL" altLang="en-US" sz="3600" dirty="0"/>
              <a:t>...  קהילת האדון נבנית ע"י מתנות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b="1" dirty="0"/>
              <a:t>כוח להיות עדים </a:t>
            </a:r>
            <a:r>
              <a:rPr lang="he-IL" altLang="en-US" sz="3600" dirty="0"/>
              <a:t>לכך שישוע הוא המשיח </a:t>
            </a:r>
            <a:br>
              <a:rPr lang="en-US" altLang="en-US" sz="3600" dirty="0"/>
            </a:br>
            <a:r>
              <a:rPr lang="he-IL" altLang="en-US" sz="3600" dirty="0"/>
              <a:t>שמת וקם לתחייה!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האם אנחנו עדות חיה שישוע חי?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האם יש משהו על-טבעי בעדות של חיינו?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8497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41438"/>
            <a:ext cx="8686800" cy="4525962"/>
          </a:xfrm>
        </p:spPr>
        <p:txBody>
          <a:bodyPr/>
          <a:lstStyle/>
          <a:p>
            <a:pPr marL="0" indent="0" algn="ctr" rtl="1" eaLnBrk="1" hangingPunct="1">
              <a:buClr>
                <a:srgbClr val="008000"/>
              </a:buClr>
              <a:buNone/>
            </a:pPr>
            <a:r>
              <a:rPr lang="he-IL" altLang="en-US" sz="3600" dirty="0"/>
              <a:t>אֲבָל בְּבוֹא עֲלֵיכֶם רוּחַ הַקֹּדֶשׁ תְּקַבְּלוּ </a:t>
            </a:r>
            <a:r>
              <a:rPr lang="he-IL" altLang="en-US" sz="3600" dirty="0" err="1"/>
              <a:t>כֹּח</a:t>
            </a:r>
            <a:r>
              <a:rPr lang="he-IL" altLang="en-US" sz="3600" dirty="0"/>
              <a:t>ַ </a:t>
            </a:r>
            <a:br>
              <a:rPr lang="en-US" altLang="en-US" sz="3600" dirty="0"/>
            </a:br>
            <a:r>
              <a:rPr lang="he-IL" altLang="en-US" sz="3600" dirty="0"/>
              <a:t>וְתִהְיוּ עֵדַי הֵן בִּירוּשָׁלַיִם וְהֵן בְּכָל יְהוּדָה וְשׁוֹמְרוֹן, עַד קְצֵה הָאָרֶץ.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אין סיבה אחרת לקיום הקהילה מלבד היותנו עדי המשיח שממשיכים את פועלו! 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אנחנו חייבים להיות מלאים ברוח כדי להיות מי שנועדנו להיות ולחיות איך שנועדנו לחיות!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מעשי השליחים ד'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כוח שמשחרר מהפחד...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3382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41438"/>
            <a:ext cx="8686800" cy="4525962"/>
          </a:xfrm>
        </p:spPr>
        <p:txBody>
          <a:bodyPr/>
          <a:lstStyle/>
          <a:p>
            <a:pPr marL="0" indent="0" algn="ctr" rtl="1" eaLnBrk="1" hangingPunct="1">
              <a:buClr>
                <a:srgbClr val="008000"/>
              </a:buClr>
              <a:buNone/>
            </a:pPr>
            <a:r>
              <a:rPr lang="he-IL" altLang="en-US" sz="3600" dirty="0"/>
              <a:t>אֲבָל בְּבוֹא עֲלֵיכֶם רוּחַ הַקֹּדֶשׁ תְּקַבְּלוּ </a:t>
            </a:r>
            <a:r>
              <a:rPr lang="he-IL" altLang="en-US" sz="3600" dirty="0" err="1"/>
              <a:t>כֹּח</a:t>
            </a:r>
            <a:r>
              <a:rPr lang="he-IL" altLang="en-US" sz="3600" dirty="0"/>
              <a:t>ַ </a:t>
            </a:r>
            <a:br>
              <a:rPr lang="en-US" altLang="en-US" sz="3600" dirty="0"/>
            </a:br>
            <a:r>
              <a:rPr lang="he-IL" altLang="en-US" sz="3600" dirty="0"/>
              <a:t>וְתִהְיוּ עֵדַי הֵן בִּירוּשָׁלַיִם וְהֵן בְּכָל יְהוּדָה וְשׁוֹמְרוֹן, עַד קְצֵה הָאָרֶץ.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זכריה ד' 6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העולם זקוק לקהילות של מאמינים מלאים </a:t>
            </a:r>
            <a:br>
              <a:rPr lang="en-US" altLang="en-US" sz="3600" dirty="0"/>
            </a:br>
            <a:r>
              <a:rPr lang="he-IL" altLang="en-US" sz="3600" dirty="0"/>
              <a:t>ברוח שמעידים במילים ובאהבה!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דבר ה' החי!  		</a:t>
            </a:r>
            <a:r>
              <a:rPr lang="he-IL" altLang="en-US" dirty="0"/>
              <a:t>יוחנן ו' 63, א' קורינתים ב' 1-5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אהבת ה' החיה!  	</a:t>
            </a:r>
            <a:r>
              <a:rPr lang="he-IL" altLang="en-US" dirty="0"/>
              <a:t>מעשי השליחים י' 38</a:t>
            </a:r>
          </a:p>
          <a:p>
            <a:pPr algn="r" rtl="1" eaLnBrk="1" hangingPunct="1">
              <a:buClr>
                <a:srgbClr val="008000"/>
              </a:buClr>
            </a:pP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824307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rtl="1" eaLnBrk="1" hangingPunct="1">
              <a:defRPr/>
            </a:pPr>
            <a:r>
              <a:rPr lang="he-IL" altLang="en-US" sz="48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Guttman Keren" pitchFamily="2" charset="-79"/>
              </a:rPr>
              <a:t>חג השבועות וביאת רוח הקודש</a:t>
            </a:r>
            <a:endParaRPr lang="en-US" altLang="en-US" sz="4800" b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Guttman Keren" pitchFamily="2" charset="-79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41438"/>
            <a:ext cx="8686800" cy="4525962"/>
          </a:xfrm>
        </p:spPr>
        <p:txBody>
          <a:bodyPr/>
          <a:lstStyle/>
          <a:p>
            <a:pPr marL="0" indent="0" algn="ctr" rtl="1" eaLnBrk="1" hangingPunct="1">
              <a:buClr>
                <a:srgbClr val="008000"/>
              </a:buClr>
              <a:buNone/>
            </a:pPr>
            <a:r>
              <a:rPr lang="he-IL" altLang="en-US" sz="3600" dirty="0"/>
              <a:t>אֲבָל בְּבוֹא עֲלֵיכֶם רוּחַ הַקֹּדֶשׁ תְּקַבְּלוּ </a:t>
            </a:r>
            <a:r>
              <a:rPr lang="he-IL" altLang="en-US" sz="3600" dirty="0" err="1"/>
              <a:t>כֹּח</a:t>
            </a:r>
            <a:r>
              <a:rPr lang="he-IL" altLang="en-US" sz="3600" dirty="0"/>
              <a:t>ַ </a:t>
            </a:r>
            <a:br>
              <a:rPr lang="en-US" altLang="en-US" sz="3600" dirty="0"/>
            </a:br>
            <a:r>
              <a:rPr lang="he-IL" altLang="en-US" sz="3600" dirty="0"/>
              <a:t>וְתִהְיוּ עֵדַי הֵן בִּירוּשָׁלַיִם וְהֵן בְּכָל יְהוּדָה וְשׁוֹמְרוֹן, עַד קְצֵה הָאָרֶץ.</a:t>
            </a:r>
          </a:p>
          <a:p>
            <a:pPr algn="r" rtl="1" eaLnBrk="1" hangingPunct="1">
              <a:spcBef>
                <a:spcPts val="1800"/>
              </a:spcBef>
              <a:buClr>
                <a:srgbClr val="008000"/>
              </a:buClr>
            </a:pPr>
            <a:r>
              <a:rPr lang="he-IL" altLang="en-US" sz="3600" dirty="0"/>
              <a:t>מי לא רוצה להיות מלא ברוח הקודש? </a:t>
            </a:r>
          </a:p>
          <a:p>
            <a:pPr algn="r" rtl="1" eaLnBrk="1" hangingPunct="1">
              <a:buClr>
                <a:srgbClr val="008000"/>
              </a:buClr>
            </a:pPr>
            <a:r>
              <a:rPr lang="he-IL" altLang="en-US" sz="3600" dirty="0"/>
              <a:t>מי לא רוצה את הכוח כדי להיות מה שהוא נועד להיות וכדי לחיות איך שהוא נועד לחיות? </a:t>
            </a:r>
          </a:p>
          <a:p>
            <a:pPr marL="0" indent="0" algn="r" rtl="1" eaLnBrk="1" hangingPunct="1">
              <a:buClr>
                <a:srgbClr val="008000"/>
              </a:buClr>
              <a:buNone/>
            </a:pPr>
            <a:endParaRPr lang="he-IL" altLang="en-US" sz="1800" dirty="0"/>
          </a:p>
          <a:p>
            <a:pPr marL="0" indent="0" algn="ctr" rtl="1" eaLnBrk="1" hangingPunct="1">
              <a:buClr>
                <a:srgbClr val="008000"/>
              </a:buClr>
              <a:buNone/>
            </a:pPr>
            <a:r>
              <a:rPr lang="he-IL" altLang="en-US" sz="3600" dirty="0"/>
              <a:t>רוצה?  אז... </a:t>
            </a:r>
            <a:r>
              <a:rPr lang="he-IL" altLang="en-US" sz="3600" b="1" dirty="0"/>
              <a:t>בקש!</a:t>
            </a:r>
            <a:r>
              <a:rPr lang="he-IL" altLang="en-US" sz="3600" dirty="0"/>
              <a:t> </a:t>
            </a:r>
          </a:p>
          <a:p>
            <a:pPr algn="r" rtl="1" eaLnBrk="1" hangingPunct="1">
              <a:buClr>
                <a:srgbClr val="008000"/>
              </a:buClr>
            </a:pP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7670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</TotalTime>
  <Words>140</Words>
  <Application>Microsoft Office PowerPoint</Application>
  <PresentationFormat>On-screen Show (4:3)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חג השבועות וביאת רוח הקודש</vt:lpstr>
      <vt:lpstr>חג השבועות וביאת רוח הקודש</vt:lpstr>
      <vt:lpstr>חג השבועות וביאת רוח הקודש</vt:lpstr>
      <vt:lpstr>חג השבועות וביאת רוח הקודש</vt:lpstr>
      <vt:lpstr>חג השבועות וביאת רוח הקודש</vt:lpstr>
      <vt:lpstr>חג השבועות וביאת רוח הקודש</vt:lpstr>
      <vt:lpstr>חג השבועות וביאת רוח הקודש</vt:lpstr>
      <vt:lpstr>חג השבועות וביאת רוח הקודש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Heidi Litle</dc:creator>
  <cp:lastModifiedBy>Shmuel Aweida</cp:lastModifiedBy>
  <cp:revision>73</cp:revision>
  <cp:lastPrinted>2019-06-08T06:50:07Z</cp:lastPrinted>
  <dcterms:created xsi:type="dcterms:W3CDTF">2005-04-12T14:01:00Z</dcterms:created>
  <dcterms:modified xsi:type="dcterms:W3CDTF">2019-06-08T06:50:10Z</dcterms:modified>
</cp:coreProperties>
</file>